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E05382F-EEA0-41DE-8439-71C89A861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8D5578D-D661-41B0-928E-724263E8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BB9D29F-BA96-47A6-91AE-86F6A9FC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F8ABB34-8111-4D47-8253-5DAA5043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3E2E5F4-3971-4B23-A74D-7D01426E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118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61115EC-3BC6-4A71-8EB4-05F9D2BB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9E373E36-26C0-4E8B-87DD-40E43F934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B0590A49-5E4B-4F24-B7D5-ACFA7B49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5EF5C1F-911C-4C0F-A678-FDF6A800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DAFB58A9-AFE1-4872-B6A4-29F72F80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233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E78DF04D-DA4B-4D4C-A35A-2BC567132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AC7A310A-8347-44C3-B66C-B89ED76A1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F8AC6B3-D470-479A-916C-4ECDD003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0B76497-3108-4FF1-8FD5-5B80631D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FE32EBE-16E0-49E8-84AD-284EDBCB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73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A568939-C6F1-476A-999A-B3D90874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F84648D-1C2C-479A-A395-D9EB75515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21D3B25-6C19-474B-96EE-6ABDCF05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23E1280-4FEB-4246-817F-A5DF0566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B0D306F-47A0-403D-8E6A-2D0EE870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705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E69EB9E-99DC-492B-9E47-142E21EE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D3B8810-BE05-4E1D-877E-9BBFA6504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127FD5F-C544-40AD-A0C8-5DE3A280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770B312-50BB-47D8-8989-4A3A51D0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D4DFDAE-1B2C-444D-BA1B-ADBEC933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944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5A12AB1-D0CF-4A49-8638-EBDA6C2B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14C1B32-ADC9-4924-B9B9-FA04BD4F5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B93CC72D-E1D0-45F9-978B-8826DD50A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B01E0A4A-89FC-4A1A-AF0B-CB1B21D4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A973E060-8E70-40CB-93FC-AD3CF839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2851B2CE-6F90-4443-B11E-FA61F460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882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A3263B7-7689-4EB0-A78D-10380390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CB3E6995-8D52-4BDF-8F14-AC22EB09B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269497D3-8E41-4150-A466-4F0595B15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1C9DD1AB-8A4A-4054-B68B-B85AF1534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B594C380-DBCE-4D69-9ED9-593B5F7BB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1ED39950-04A4-4412-A7BB-4486A871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668527B7-E170-44BF-A297-F898E43D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655BADE9-F650-4C47-96AC-F4D2239D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673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EE33F1F-1EF4-450F-82AE-7E51357B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51087FE2-CCAE-4296-B2C5-6C2EA040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E56C9AE2-BE32-4DAD-8DFE-3165387C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54418BAE-6E52-45C6-8D3D-50B1B5FE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47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CE5946A5-B662-41FB-ADF6-10D4253C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60E31BCD-6CB6-4835-8D76-77F7ABDB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9996BB9A-F7F5-42CA-BDB0-A3269B51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512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8C21242-6575-47D1-AA5E-90656286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DA9F0EE-C28E-48C0-9669-CBD171EE8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DF41324-8F7D-4748-A866-AC11656D8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51BC9AFE-E216-486D-9A54-1CEA3358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FE9CCB4-FFFE-487F-8992-01DBAF24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CBD275EE-4535-4D23-B95E-9B5CA510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9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D46C134-9FB9-495D-B42C-F1D3E5E2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B65E9EB9-92CF-47D2-9ECB-A3715E8D8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B19986FF-F7E0-4734-BC1B-DE409B814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9704090-5356-46B8-9D1D-03704C1F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B3BD9944-01CD-4F7D-9A7A-B62719CA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D7AF5A31-C745-4299-8CD1-A38046AD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942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7BA41A6B-BAAC-416A-A53C-7087AE57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CAEC74F-E8D4-43F7-9CA6-17ACB4C31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A494002-CABC-404C-BE8C-5CF034097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7D4E-AFFA-413A-A60C-9178725B1FAE}" type="datetimeFigureOut">
              <a:rPr lang="bg-BG" smtClean="0"/>
              <a:t>10.12.2020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2CA16BE-5C70-4CCF-944F-BA68E2DBC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21E0355-49E6-4F2E-804D-2BA91AA3F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C689D-6C3E-44C4-9934-99233EE8FD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65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AB593C6-44D6-4110-831A-8C7704535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bg-BG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Рило – Родопската област – най-високите планини и най-топлите полета</a:t>
            </a:r>
          </a:p>
        </p:txBody>
      </p:sp>
    </p:spTree>
    <p:extLst>
      <p:ext uri="{BB962C8B-B14F-4D97-AF65-F5344CB8AC3E}">
        <p14:creationId xmlns:p14="http://schemas.microsoft.com/office/powerpoint/2010/main" val="15344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1896B282-2126-4B45-9C9E-A0670F67291E}"/>
              </a:ext>
            </a:extLst>
          </p:cNvPr>
          <p:cNvSpPr txBox="1"/>
          <p:nvPr/>
        </p:nvSpPr>
        <p:spPr>
          <a:xfrm>
            <a:off x="556591" y="265043"/>
            <a:ext cx="907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си припомним за Преходна област: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93CB7C-F0F2-4AC7-8ABA-2FF3C343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818"/>
            <a:ext cx="12192000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D027147D-163F-4CC2-83E2-4E0FEC139F5A}"/>
              </a:ext>
            </a:extLst>
          </p:cNvPr>
          <p:cNvSpPr txBox="1"/>
          <p:nvPr/>
        </p:nvSpPr>
        <p:spPr>
          <a:xfrm>
            <a:off x="371061" y="5022574"/>
            <a:ext cx="11728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и граници               - земни форми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полезни изкопаеми                             - сезони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реки и минерални извори</a:t>
            </a:r>
          </a:p>
        </p:txBody>
      </p:sp>
    </p:spTree>
    <p:extLst>
      <p:ext uri="{BB962C8B-B14F-4D97-AF65-F5344CB8AC3E}">
        <p14:creationId xmlns:p14="http://schemas.microsoft.com/office/powerpoint/2010/main" val="1571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9932D8DB-B463-4410-BB7D-9543B558E7F9}"/>
              </a:ext>
            </a:extLst>
          </p:cNvPr>
          <p:cNvSpPr txBox="1"/>
          <p:nvPr/>
        </p:nvSpPr>
        <p:spPr>
          <a:xfrm>
            <a:off x="596348" y="304800"/>
            <a:ext cx="1032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 и труд на хората в Преходната област: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6A2A71-7A47-45EA-AE89-B9606479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4" y="1024973"/>
            <a:ext cx="10601531" cy="56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4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A153AFDD-EB5D-4E7A-A6ED-6956B755971A}"/>
              </a:ext>
            </a:extLst>
          </p:cNvPr>
          <p:cNvSpPr txBox="1"/>
          <p:nvPr/>
        </p:nvSpPr>
        <p:spPr>
          <a:xfrm>
            <a:off x="371061" y="157588"/>
            <a:ext cx="1034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Местоположение на Рило – Родопската област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F802FE-FF4D-42E5-8D44-243279B3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363"/>
            <a:ext cx="12192000" cy="39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FDC2D76-317A-4F19-B055-2CE0F0ED5F8B}"/>
              </a:ext>
            </a:extLst>
          </p:cNvPr>
          <p:cNvSpPr txBox="1"/>
          <p:nvPr/>
        </p:nvSpPr>
        <p:spPr>
          <a:xfrm>
            <a:off x="265044" y="4822975"/>
            <a:ext cx="110125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Природното лице на Рило – Родопската област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планини и върхове                   - високопланински езера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сезони                 - реки                - полезни изкопаеми</a:t>
            </a:r>
          </a:p>
          <a:p>
            <a:pPr marL="457200" indent="-4572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 и пасища                            - минерални извори</a:t>
            </a:r>
          </a:p>
        </p:txBody>
      </p:sp>
    </p:spTree>
    <p:extLst>
      <p:ext uri="{BB962C8B-B14F-4D97-AF65-F5344CB8AC3E}">
        <p14:creationId xmlns:p14="http://schemas.microsoft.com/office/powerpoint/2010/main" val="13524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5C3C54B9-1568-4AB7-9356-64F10D49616C}"/>
              </a:ext>
            </a:extLst>
          </p:cNvPr>
          <p:cNvSpPr txBox="1"/>
          <p:nvPr/>
        </p:nvSpPr>
        <p:spPr>
          <a:xfrm>
            <a:off x="689113" y="212035"/>
            <a:ext cx="1081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Съхранената природа </a:t>
            </a:r>
          </a:p>
          <a:p>
            <a:pPr marL="457200" indent="-457200">
              <a:buFontTx/>
              <a:buChar char="-"/>
            </a:pP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 паркове</a:t>
            </a:r>
          </a:p>
          <a:p>
            <a:pPr marL="457200" indent="-457200">
              <a:buFontTx/>
              <a:buChar char="-"/>
            </a:pP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паркове и резервати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23BF9BA-4DA4-461D-94CC-A0B885AB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63" y="1742178"/>
            <a:ext cx="7955032" cy="490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4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5E014CE1-1306-42F4-A30C-600579BB2819}"/>
              </a:ext>
            </a:extLst>
          </p:cNvPr>
          <p:cNvSpPr txBox="1"/>
          <p:nvPr/>
        </p:nvSpPr>
        <p:spPr>
          <a:xfrm>
            <a:off x="1311965" y="1855303"/>
            <a:ext cx="10071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bg-BG" sz="9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3437562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89</Words>
  <Application>Microsoft Office PowerPoint</Application>
  <PresentationFormat>Широк екран</PresentationFormat>
  <Paragraphs>15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на Office</vt:lpstr>
      <vt:lpstr>Рило – Родопската област – най-високите планини и най-топлите полета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Рило – Родопската област – най-високите планини и най-топлите полета</dc:title>
  <dc:creator>Мария</dc:creator>
  <cp:lastModifiedBy>Мария</cp:lastModifiedBy>
  <cp:revision>4</cp:revision>
  <dcterms:created xsi:type="dcterms:W3CDTF">2020-12-10T12:39:46Z</dcterms:created>
  <dcterms:modified xsi:type="dcterms:W3CDTF">2020-12-10T13:09:00Z</dcterms:modified>
</cp:coreProperties>
</file>