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609C317-D07F-48BB-9253-1E1F1856C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37828D88-1A3F-4AC4-87E7-19DD8D140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8433CD2-E634-4DDD-B322-C313EC7C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379F883-C8B8-46E9-A859-766CA50D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57EA485-7124-4F9A-B1B9-3C5A87EE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49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F84198D-27E9-4CB3-996A-B1AA02CB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21AC0E00-D26C-4FF2-A361-FC54F17A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ED8E50C-E2B0-4D8E-BF4F-F5E19C11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8E0E3CD-DDB1-48F2-A332-86072095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F911BC4-F4B1-49FE-B64A-5CF5C448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62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69390540-B3E6-4582-8494-9F80D3770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EC3B6E93-6703-4794-9FB3-DB88F8050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B288E33-6CEC-41C3-BADB-856F0FD9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C09145B-E6C8-44F0-B2D3-CD7AED08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EC030F1-AD9A-4285-AF51-44C450E6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055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4318E3D-8A52-4E4C-8F43-1C102F08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60B15F7-0FA0-4C87-A546-71E72BDF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13E8684-C55D-4B0A-A7CC-02C9C103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042C79D-CB45-462B-A0E2-FDF63C56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4BEE524-53B7-4172-BACA-331AD2D6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199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490EED5-BCAE-464C-B9BD-CB4F3E88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38F89B2F-741B-4AF9-9FFD-6ED6E623F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5154AEA-1001-4261-8231-91A700BB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7ED6C1B-70E5-4DEC-A008-20AE2199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BCAEE48-2975-456C-B9EE-F8FBA355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815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6D67305-D3EC-409C-A8B9-55EDBC25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E869A5F-A4F2-4450-9487-18BABD7D0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29228D8-CBFE-4FBC-872D-4BD77C0BD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B37F2C7-4287-41E6-A507-1CBF5A1C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50E1B4EF-D7D8-4F13-B71A-45A7A170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14D7DCD3-B007-4226-AD7F-03D627DB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741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54A5DFD-5A9A-4617-BACF-F5B4D8F7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BE842271-3A5D-477F-902D-A1410EB0D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8654C92-66BF-42C8-9747-8A81BE342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F3BAA05D-26F7-4D01-A575-2C4E1CC0F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70D76EC4-BF3B-4180-A077-7BF9D4B19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C344D002-11A2-4439-A7F0-CCB6FF0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2E066535-1571-45F8-853F-2007F2F3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3B6919C4-D12E-4E22-BAB5-A69DCE42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554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71BA343-2409-4B78-A34E-BA2D8440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D031D1AD-F009-4C27-92B8-67713D9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B1B099E1-EC88-4ECA-ADF0-829405E4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AB78040-8391-4E03-B15B-CEE4B8D1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172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D60B390C-DC40-4EB9-B3D0-A0D3E287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B54431A6-01A6-4E03-AAB0-04AA28B7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31AF06C3-31E5-4831-973A-E90BF4B9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797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E946F1C-9835-4C35-AB24-8FD61F11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4F9598B-2C87-46EC-99B8-A449DB7C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AEF29741-14DA-4A9A-8F55-03C084E46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6714E3C-61F5-48A8-9182-EF418F3B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373A5F19-D6BB-4B7E-B66B-713480B4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79CFA2A-5D6D-417B-8BD1-53CB738A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55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EEC8EA4-8D51-4277-A418-8710C04B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4583F950-B21F-474A-9F71-368F1A52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903B3557-98BB-468D-B682-3E6A87CF7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B6ED0FC5-66CD-48D9-A282-A1C3C458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4118C40-42CE-40C4-A0BD-BC8116DE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0D9FD86F-C36C-4B7C-A26D-17B7A5A9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476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52995132-CBED-415B-8800-E3D5BE49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E6D952A-418F-4AE4-B46C-0E5A73D7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75939CF-2A71-4A43-B4BB-59F670EA7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40EF-89E6-4AA1-8712-F9893ABF3F44}" type="datetimeFigureOut">
              <a:rPr lang="bg-BG" smtClean="0"/>
              <a:t>04.12.2020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C9B2D52-F4C2-4551-8DD8-A9A6E14C8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8B33325-51A9-4E9B-BEFC-8FD6BA2C4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B47F-13F2-4AA8-8676-4EF1209C07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05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872AA22-E35E-49E9-A3B5-74C18790D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9528"/>
            <a:ext cx="9144000" cy="2387600"/>
          </a:xfrm>
        </p:spPr>
        <p:txBody>
          <a:bodyPr>
            <a:noAutofit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Животът и трудът на хората в Преходната област</a:t>
            </a:r>
          </a:p>
        </p:txBody>
      </p:sp>
    </p:spTree>
    <p:extLst>
      <p:ext uri="{BB962C8B-B14F-4D97-AF65-F5344CB8AC3E}">
        <p14:creationId xmlns:p14="http://schemas.microsoft.com/office/powerpoint/2010/main" val="763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82A349C-F790-457B-9204-7751F98087DE}"/>
              </a:ext>
            </a:extLst>
          </p:cNvPr>
          <p:cNvSpPr txBox="1"/>
          <p:nvPr/>
        </p:nvSpPr>
        <p:spPr>
          <a:xfrm>
            <a:off x="556591" y="212036"/>
            <a:ext cx="11357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си припомним за Преходна област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0D44E0-CF6A-4500-B39D-50CE46A5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796811"/>
            <a:ext cx="12192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50744F81-5F9E-4CB7-A6A3-98DC40E1B454}"/>
              </a:ext>
            </a:extLst>
          </p:cNvPr>
          <p:cNvSpPr txBox="1"/>
          <p:nvPr/>
        </p:nvSpPr>
        <p:spPr>
          <a:xfrm>
            <a:off x="198783" y="4848662"/>
            <a:ext cx="11714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                   - земни форми в областта</a:t>
            </a:r>
          </a:p>
          <a:p>
            <a:pPr marL="342900" indent="-3429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полезни изкопаеми                - сезони</a:t>
            </a:r>
          </a:p>
          <a:p>
            <a:pPr marL="342900" indent="-3429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големи реки                            - минерални извори</a:t>
            </a:r>
          </a:p>
          <a:p>
            <a:pPr marL="342900" indent="-342900">
              <a:buFontTx/>
              <a:buChar char="-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защитената природа  ( природни паркове и резервати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134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5200CB69-B7A1-4E0E-9C94-D8279333F26E}"/>
              </a:ext>
            </a:extLst>
          </p:cNvPr>
          <p:cNvSpPr txBox="1"/>
          <p:nvPr/>
        </p:nvSpPr>
        <p:spPr>
          <a:xfrm>
            <a:off x="424070" y="344557"/>
            <a:ext cx="1144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 плодородните земи до нашата трапеза.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F24933-F853-4D62-A45F-41128443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929332"/>
            <a:ext cx="10421594" cy="57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7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DAA72335-9BB4-48FE-8D27-B2C4BF18ADD8}"/>
              </a:ext>
            </a:extLst>
          </p:cNvPr>
          <p:cNvSpPr txBox="1"/>
          <p:nvPr/>
        </p:nvSpPr>
        <p:spPr>
          <a:xfrm>
            <a:off x="722243" y="363915"/>
            <a:ext cx="1074751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полетата между Стара планина и Средна гора – рози, лавандула, праскови, лозя …</a:t>
            </a:r>
          </a:p>
          <a:p>
            <a:pPr marL="457200" indent="-457200">
              <a:buFontTx/>
              <a:buChar char="-"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Горнотракийската низина – грозде, плодове, зеленчуци, фъстъци, пшеница, царевица, слънчоглед …</a:t>
            </a:r>
          </a:p>
          <a:p>
            <a:pPr marL="457200" indent="-457200">
              <a:buFontTx/>
              <a:buChar char="-"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планините Витоша, Средна гора… - пасища, дърводобив</a:t>
            </a:r>
          </a:p>
          <a:p>
            <a:pPr marL="457200" indent="-457200">
              <a:buFontTx/>
              <a:buChar char="-"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условия за туризъм</a:t>
            </a:r>
          </a:p>
          <a:p>
            <a:pPr marL="457200" indent="-457200">
              <a:buFontTx/>
              <a:buChar char="-"/>
            </a:pP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 земните недра до електроцентралите и заводите.</a:t>
            </a:r>
          </a:p>
          <a:p>
            <a:pPr marL="457200" indent="-457200">
              <a:buFontTx/>
              <a:buChar char="-"/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полезни изкопаеми, използване</a:t>
            </a:r>
          </a:p>
          <a:p>
            <a:pPr marL="457200" indent="-457200">
              <a:buFontTx/>
              <a:buChar char="-"/>
            </a:pP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Най-населената област.</a:t>
            </a:r>
          </a:p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големи градове, магистрали – „Тракия“ …</a:t>
            </a:r>
          </a:p>
        </p:txBody>
      </p:sp>
    </p:spTree>
    <p:extLst>
      <p:ext uri="{BB962C8B-B14F-4D97-AF65-F5344CB8AC3E}">
        <p14:creationId xmlns:p14="http://schemas.microsoft.com/office/powerpoint/2010/main" val="1781666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127</Words>
  <Application>Microsoft Office PowerPoint</Application>
  <PresentationFormat>Широк екран</PresentationFormat>
  <Paragraphs>17</Paragraphs>
  <Slides>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на Office</vt:lpstr>
      <vt:lpstr>Животът и трудът на хората в Преходната област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Животът и трудът на хората в Преходната област</dc:title>
  <dc:creator>Мария</dc:creator>
  <cp:lastModifiedBy>Мария</cp:lastModifiedBy>
  <cp:revision>6</cp:revision>
  <dcterms:created xsi:type="dcterms:W3CDTF">2020-12-03T12:15:47Z</dcterms:created>
  <dcterms:modified xsi:type="dcterms:W3CDTF">2020-12-04T06:09:52Z</dcterms:modified>
</cp:coreProperties>
</file>