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DD75370-60E2-476A-A61A-EB920D6CA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71140744-434F-4FDB-B288-27C51AF069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2AE3BA9A-7E1B-470E-9615-2CA2C9148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B764A-FE67-47D4-9C1D-1786A049DB5E}" type="datetimeFigureOut">
              <a:rPr lang="bg-BG" smtClean="0"/>
              <a:t>18.12.2020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3559A47C-2AF3-4E7C-8F13-B98F95043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B5D97725-78A8-4737-BFD1-3E56668CB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DF3C-CF0F-4B86-B753-10A1F12E1C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06958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11DD459-CC95-49B0-8FEE-9A8B985EA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158D4A44-E0E6-4A4A-AFB4-3A871F17A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96236B04-5CB2-42CC-90A0-18FA4EE2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B764A-FE67-47D4-9C1D-1786A049DB5E}" type="datetimeFigureOut">
              <a:rPr lang="bg-BG" smtClean="0"/>
              <a:t>18.12.2020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EB48BA06-AD9C-4C31-A410-DA072F1B5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5ED9BADB-4C46-4FD3-A511-817D8EE1B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DF3C-CF0F-4B86-B753-10A1F12E1C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01218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>
            <a:extLst>
              <a:ext uri="{FF2B5EF4-FFF2-40B4-BE49-F238E27FC236}">
                <a16:creationId xmlns:a16="http://schemas.microsoft.com/office/drawing/2014/main" id="{62486AE3-8DB2-42E0-A0D1-0FB45CFE97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775F6813-F0F6-4B53-A9EF-5DE7BD368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0BF32666-133B-41DB-8B4D-09AA58BA9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B764A-FE67-47D4-9C1D-1786A049DB5E}" type="datetimeFigureOut">
              <a:rPr lang="bg-BG" smtClean="0"/>
              <a:t>18.12.2020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85680D47-8C32-4E6A-B3FF-741240587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0C23903C-1365-434E-818B-73AB51BA6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DF3C-CF0F-4B86-B753-10A1F12E1C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3356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64B34D5-6DEC-4E30-B57D-3A76E96D5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993588AF-05B4-4569-89A6-C546298EE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9972A1C1-69E8-45D9-8B70-626E7CE6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B764A-FE67-47D4-9C1D-1786A049DB5E}" type="datetimeFigureOut">
              <a:rPr lang="bg-BG" smtClean="0"/>
              <a:t>18.12.2020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B5BC9075-40B9-4E20-B89F-D03908A1F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5AFFBC9A-EC74-47E1-8CFB-6584650A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DF3C-CF0F-4B86-B753-10A1F12E1C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33784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0C73C48-D326-4B9E-A2D4-8EA57FA3E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82B3421E-E0C2-4923-ADCA-03BD35D16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F6E279E8-0661-46BA-888F-3EC9BE11F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B764A-FE67-47D4-9C1D-1786A049DB5E}" type="datetimeFigureOut">
              <a:rPr lang="bg-BG" smtClean="0"/>
              <a:t>18.12.2020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3B81825D-10CC-46DB-A755-B3E78B34F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ECC9EE23-D3BA-48CE-B279-75D9FB19F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DF3C-CF0F-4B86-B753-10A1F12E1C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3531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91120B7-46C1-45C4-BAA9-052FE4FD7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217308FA-1D80-488E-A55A-AE000825E5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B21C7312-9609-4D65-8EC2-099E319550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0BD4E3B7-59C3-4662-97BF-E9AE4EA05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B764A-FE67-47D4-9C1D-1786A049DB5E}" type="datetimeFigureOut">
              <a:rPr lang="bg-BG" smtClean="0"/>
              <a:t>18.12.2020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D5B402B1-7DD8-4879-B45E-BD952F475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F7A36A1D-D093-4E86-AF1F-0434F624F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DF3C-CF0F-4B86-B753-10A1F12E1C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3405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FFEF778-201C-4A54-B894-54B016D35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5937B2C3-C049-41A3-BBCB-BF5D7FFAB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CE94069B-8BF4-4C18-9F2A-55E12CB9B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14295D38-ED10-4002-A8ED-BBB8E6C72B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22888380-346A-4CE1-BD01-450438E055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>
            <a:extLst>
              <a:ext uri="{FF2B5EF4-FFF2-40B4-BE49-F238E27FC236}">
                <a16:creationId xmlns:a16="http://schemas.microsoft.com/office/drawing/2014/main" id="{1AABAF63-6451-4512-B74C-383573DFE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B764A-FE67-47D4-9C1D-1786A049DB5E}" type="datetimeFigureOut">
              <a:rPr lang="bg-BG" smtClean="0"/>
              <a:t>18.12.2020 г.</a:t>
            </a:fld>
            <a:endParaRPr lang="bg-BG"/>
          </a:p>
        </p:txBody>
      </p:sp>
      <p:sp>
        <p:nvSpPr>
          <p:cNvPr id="8" name="Контейнер за долния колонтитул 7">
            <a:extLst>
              <a:ext uri="{FF2B5EF4-FFF2-40B4-BE49-F238E27FC236}">
                <a16:creationId xmlns:a16="http://schemas.microsoft.com/office/drawing/2014/main" id="{DB8E345C-86E6-48AB-B49C-74EDEFDD6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>
            <a:extLst>
              <a:ext uri="{FF2B5EF4-FFF2-40B4-BE49-F238E27FC236}">
                <a16:creationId xmlns:a16="http://schemas.microsoft.com/office/drawing/2014/main" id="{EA672784-7763-4B8C-A62B-7607034FB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DF3C-CF0F-4B86-B753-10A1F12E1C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0638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EFE728A-FDB2-4330-96BE-7F176A6C5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47E23E44-FA43-4B82-BA73-D3158268E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B764A-FE67-47D4-9C1D-1786A049DB5E}" type="datetimeFigureOut">
              <a:rPr lang="bg-BG" smtClean="0"/>
              <a:t>18.12.2020 г.</a:t>
            </a:fld>
            <a:endParaRPr lang="bg-BG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id="{DD308543-E40C-4992-AF3D-56AAA1B32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id="{22DFB9DD-39FE-4647-9BE5-0F16510D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DF3C-CF0F-4B86-B753-10A1F12E1C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8915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>
            <a:extLst>
              <a:ext uri="{FF2B5EF4-FFF2-40B4-BE49-F238E27FC236}">
                <a16:creationId xmlns:a16="http://schemas.microsoft.com/office/drawing/2014/main" id="{AB2A8409-1B81-4CCC-9885-0A83F0C17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B764A-FE67-47D4-9C1D-1786A049DB5E}" type="datetimeFigureOut">
              <a:rPr lang="bg-BG" smtClean="0"/>
              <a:t>18.12.2020 г.</a:t>
            </a:fld>
            <a:endParaRPr lang="bg-BG"/>
          </a:p>
        </p:txBody>
      </p:sp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id="{EA463D36-BBB8-48F9-B113-D12CD27F7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389E25A1-6154-47AF-B465-40A142977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DF3C-CF0F-4B86-B753-10A1F12E1C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24661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A8B7BF8-6FC3-4FD4-801D-039F2CD46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DC1E1B5A-D4ED-4C08-9539-3319E035B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7B1A27D2-3486-4E68-A94C-807528C92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0819A603-8CDD-4C2A-800D-33D8CEF70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B764A-FE67-47D4-9C1D-1786A049DB5E}" type="datetimeFigureOut">
              <a:rPr lang="bg-BG" smtClean="0"/>
              <a:t>18.12.2020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75CF579F-C447-453C-A954-C9B68DDAD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CC3DFCDD-CE34-4B02-8F31-C31D71D16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DF3C-CF0F-4B86-B753-10A1F12E1C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54406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A7B0EA2-8F94-4C55-B62C-49BB04D4E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id="{B7BDD4EF-93A2-4AB8-874A-4C62B13C7B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36315E7D-D537-4C9D-97F7-FBE7C0A8A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78B785F8-4E7C-421D-BD1C-CC16812C0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B764A-FE67-47D4-9C1D-1786A049DB5E}" type="datetimeFigureOut">
              <a:rPr lang="bg-BG" smtClean="0"/>
              <a:t>18.12.2020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F0E8A312-627F-4F5F-8468-99851B9FF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827CC4B7-D7C4-4C89-8E5B-934B9A244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DF3C-CF0F-4B86-B753-10A1F12E1C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86261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id="{B36D2DD4-BEB0-49A4-9828-16AB50D64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58CC08A8-A9CB-4E0B-859E-254760496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DC019C91-5D79-4108-A044-F440136B3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764A-FE67-47D4-9C1D-1786A049DB5E}" type="datetimeFigureOut">
              <a:rPr lang="bg-BG" smtClean="0"/>
              <a:t>18.12.2020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E22FF5AB-FB6B-4DC5-A77B-E5F5BE3628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5703475A-E6B5-4CC7-8414-03B724C350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1DF3C-CF0F-4B86-B753-10A1F12E1C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7497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14A285C-215A-4C73-92C6-97D7457D2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5961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bg-BG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Животът и трудът на хората в Рило – Родопската област</a:t>
            </a:r>
          </a:p>
        </p:txBody>
      </p:sp>
    </p:spTree>
    <p:extLst>
      <p:ext uri="{BB962C8B-B14F-4D97-AF65-F5344CB8AC3E}">
        <p14:creationId xmlns:p14="http://schemas.microsoft.com/office/powerpoint/2010/main" val="360758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878C46FB-5C93-48CC-BE9F-28FAF90E07B5}"/>
              </a:ext>
            </a:extLst>
          </p:cNvPr>
          <p:cNvSpPr txBox="1"/>
          <p:nvPr/>
        </p:nvSpPr>
        <p:spPr>
          <a:xfrm>
            <a:off x="609600" y="106018"/>
            <a:ext cx="8627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си припомним за Рило – Родопска област: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0AA395-EC18-4756-8280-73ED41EAA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0793"/>
            <a:ext cx="12192000" cy="415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CDD60BA8-266B-473D-B1D4-72D0BC1C3CC6}"/>
              </a:ext>
            </a:extLst>
          </p:cNvPr>
          <p:cNvSpPr txBox="1"/>
          <p:nvPr/>
        </p:nvSpPr>
        <p:spPr>
          <a:xfrm>
            <a:off x="304800" y="5075583"/>
            <a:ext cx="104559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местоположение               - планини и върхове</a:t>
            </a:r>
          </a:p>
          <a:p>
            <a:pPr marL="457200" indent="-457200">
              <a:buFontTx/>
              <a:buChar char="-"/>
            </a:pP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сезони                                 - реки</a:t>
            </a:r>
          </a:p>
          <a:p>
            <a:pPr marL="457200" indent="-457200">
              <a:buFontTx/>
              <a:buChar char="-"/>
            </a:pP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полезни изкопаеми            - други богатства           </a:t>
            </a:r>
          </a:p>
        </p:txBody>
      </p:sp>
    </p:spTree>
    <p:extLst>
      <p:ext uri="{BB962C8B-B14F-4D97-AF65-F5344CB8AC3E}">
        <p14:creationId xmlns:p14="http://schemas.microsoft.com/office/powerpoint/2010/main" val="356053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78869A54-CDAB-441B-A3BF-2A7EEB212685}"/>
              </a:ext>
            </a:extLst>
          </p:cNvPr>
          <p:cNvSpPr txBox="1"/>
          <p:nvPr/>
        </p:nvSpPr>
        <p:spPr>
          <a:xfrm>
            <a:off x="967409" y="437322"/>
            <a:ext cx="846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Съхранената природа: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54641F1-BB71-471B-938A-A7D048602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31" y="992325"/>
            <a:ext cx="8335617" cy="542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660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1334F2F1-FBE6-42DE-9A55-200ADB612DD8}"/>
              </a:ext>
            </a:extLst>
          </p:cNvPr>
          <p:cNvSpPr txBox="1"/>
          <p:nvPr/>
        </p:nvSpPr>
        <p:spPr>
          <a:xfrm>
            <a:off x="397565" y="318052"/>
            <a:ext cx="115161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bg-B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плодородните земи до нашата трапеза</a:t>
            </a:r>
          </a:p>
          <a:p>
            <a:pPr marL="457200" indent="-457200">
              <a:buFontTx/>
              <a:buChar char="-"/>
            </a:pPr>
            <a:r>
              <a:rPr lang="bg-B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посеви в плодородните полета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край река Струма, в полетата на Източните Родопи и край река Места)</a:t>
            </a:r>
          </a:p>
          <a:p>
            <a:r>
              <a:rPr lang="bg-B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От земните недра до електроцентралите и заводите</a:t>
            </a:r>
          </a:p>
          <a:p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bg-B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богатствата на планините: </a:t>
            </a: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7247DAE-C068-4D84-B4F9-9B9F1BD4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18" y="2564821"/>
            <a:ext cx="7364274" cy="416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E22E33B5-F66A-4CFF-A0E2-1FB4F63C1C40}"/>
              </a:ext>
            </a:extLst>
          </p:cNvPr>
          <p:cNvSpPr txBox="1"/>
          <p:nvPr/>
        </p:nvSpPr>
        <p:spPr>
          <a:xfrm>
            <a:off x="8070574" y="2762554"/>
            <a:ext cx="39491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гори</a:t>
            </a:r>
          </a:p>
          <a:p>
            <a:pPr marL="457200" indent="-457200">
              <a:buFontTx/>
              <a:buChar char="-"/>
            </a:pP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пасища</a:t>
            </a:r>
          </a:p>
          <a:p>
            <a:pPr marL="457200" indent="-457200">
              <a:buFontTx/>
              <a:buChar char="-"/>
            </a:pP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посеви</a:t>
            </a:r>
          </a:p>
          <a:p>
            <a:pPr marL="457200" indent="-457200">
              <a:buFontTx/>
              <a:buChar char="-"/>
            </a:pP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полезни изкопаеми</a:t>
            </a:r>
          </a:p>
          <a:p>
            <a:pPr marL="457200" indent="-457200">
              <a:buFontTx/>
              <a:buChar char="-"/>
            </a:pP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реки и язовири</a:t>
            </a:r>
          </a:p>
        </p:txBody>
      </p:sp>
    </p:spTree>
    <p:extLst>
      <p:ext uri="{BB962C8B-B14F-4D97-AF65-F5344CB8AC3E}">
        <p14:creationId xmlns:p14="http://schemas.microsoft.com/office/powerpoint/2010/main" val="2804765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E3CA510A-8725-4044-8A2B-D444786EB834}"/>
              </a:ext>
            </a:extLst>
          </p:cNvPr>
          <p:cNvSpPr txBox="1"/>
          <p:nvPr/>
        </p:nvSpPr>
        <p:spPr>
          <a:xfrm>
            <a:off x="662609" y="251791"/>
            <a:ext cx="101776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Най-посещаваните лечебни и ски курорти у нас</a:t>
            </a:r>
          </a:p>
          <a:p>
            <a:pPr marL="457200" indent="-457200">
              <a:buFontTx/>
              <a:buChar char="-"/>
            </a:pP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условията в планините</a:t>
            </a:r>
          </a:p>
          <a:p>
            <a:pPr marL="457200" indent="-457200">
              <a:buFontTx/>
              <a:buChar char="-"/>
            </a:pP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курорти – Банско (в Пирин), Пампорово (в Родопите),</a:t>
            </a:r>
          </a:p>
          <a:p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Боровец (в Рила)</a:t>
            </a:r>
          </a:p>
          <a:p>
            <a:pPr marL="457200" indent="-457200">
              <a:buFontTx/>
              <a:buChar char="-"/>
            </a:pP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лечебен туризъм – Велинград, Девин …</a:t>
            </a:r>
          </a:p>
          <a:p>
            <a:pPr marL="457200" indent="-457200">
              <a:buFontTx/>
              <a:buChar char="-"/>
            </a:pP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големи градове – Благоевград, Кърджали, Смолян</a:t>
            </a:r>
          </a:p>
          <a:p>
            <a:pPr marL="457200" indent="-457200">
              <a:buFontTx/>
              <a:buChar char="-"/>
            </a:pP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Опасната природа</a:t>
            </a:r>
          </a:p>
          <a:p>
            <a:r>
              <a:rPr lang="bg-B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земетресения, пожари, наводнения</a:t>
            </a:r>
            <a:endParaRPr lang="bg-BG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6045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136</Words>
  <Application>Microsoft Office PowerPoint</Application>
  <PresentationFormat>Широк екран</PresentationFormat>
  <Paragraphs>24</Paragraphs>
  <Slides>5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на Office</vt:lpstr>
      <vt:lpstr>Животът и трудът на хората в Рило – Родопската област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Животът и трудът на хората в Рило – Родопската област</dc:title>
  <dc:creator>Мария</dc:creator>
  <cp:lastModifiedBy>Мария</cp:lastModifiedBy>
  <cp:revision>8</cp:revision>
  <dcterms:created xsi:type="dcterms:W3CDTF">2020-12-17T12:06:44Z</dcterms:created>
  <dcterms:modified xsi:type="dcterms:W3CDTF">2020-12-18T06:38:43Z</dcterms:modified>
</cp:coreProperties>
</file>