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D8C6627-DAC0-430C-A0D7-6DA10DA10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F5181F1-BA86-4434-A50A-524797CE5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AE3742E-22A3-432E-B706-E20AF1DD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C4C5EB9-AEBB-47E0-8CFE-E20F8236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9B8E4BF-0C22-4394-B212-3D5EA355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960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28B2E91-3423-44BE-A080-195AD50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8EA380B-192A-44DF-A181-24CDF0543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97B05AB-F5B3-4646-BF02-ABCE7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6BE54C8-6D29-486C-979F-43FAA4BF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75B040E-6BA2-49C4-B6C2-B2274BC1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969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388EEF64-2A73-4F7E-B70B-ECF668A12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5578B13A-D42A-436C-8DD1-2DDC2219E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6E0F9D0-A8E7-43F4-B657-10DAB62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FC6BD52-D4AC-4795-8AFA-9FC2280D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D0036DD-51D8-4DB0-A19C-D67955D7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807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B11FAC-8ADE-4ABC-863E-9F2774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80CC50B-8C72-412A-998B-817D603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F1A6721-CBD0-4F3E-9F56-A922B796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D967D88-C230-45DB-87BC-BF5A5B31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7BD7F8C-1C5A-48AC-8E09-471D9B95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402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E5B6EB3-82B2-4415-A480-30FCE16F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D85555E-DBEB-44D2-B58D-D3C8031E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641C97A-0AAA-4830-B906-3A0DC545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C616C29-3A91-4C1E-BEF5-7FAC5BF6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67E9C1E-644D-48E7-9FC8-4822EE2D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804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DE226B-976F-4FE4-9499-4A8F3E66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F3A4FAF-D6F0-4ECA-8B25-E1216131F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63B2A421-93CF-41E6-B953-448CFC074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92B1B136-3BF1-4A9E-9DC0-44DF85E2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397D5248-E331-452C-8F84-877C1A89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5E43030C-ED56-4C3D-AA97-DFAD0B89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79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AB1A60-BFEF-4896-A06C-2649BF9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6AA98BC-01EA-41FA-87E7-945A166DF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962257B-EBC2-47FD-A74F-B171DD165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4F3448F-94ED-4708-AA24-81CF02C5D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B33464AD-0529-46CA-A446-5554FD0BE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08B16A52-D930-4BCC-9267-7FB1CB60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EBA7DD5F-623A-4E58-AACD-2C25A7AD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C35879C6-8084-4286-9240-57120D4D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473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8B0866-A596-48D4-B306-6ECA36B7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F73707E-43B6-4C99-8551-9596502A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109A2612-1D47-402C-A27E-14487AFA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EF39A7C7-9810-407F-B83C-E0381F71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73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DB2BEAC5-6F3F-4BE8-BC7B-4842FD0A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60F58EE-3C92-4F25-9C7B-B164E5F1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32B28AB2-F1C2-48F1-B962-34B2592C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70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2808D96-A16F-4C84-A612-55338BA2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73E46F6-BFCD-43B7-B7CD-1E5D6A3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3EFACDB-3D01-4E29-894D-965DFACAE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B570B61-C352-4090-99AD-2FBAB3BE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EDED3D7-ACC1-4399-9597-17E24E76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282D34E-5153-4F65-BC0E-BA1A0F58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270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52C974E-E964-40C5-8E79-43377754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A397F24F-BAAE-4541-9BEE-0B295C733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E84B88A4-76A9-49E5-8EF2-09A53FC6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849C65E-4AB2-4D2D-8AA3-B754D2F6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5B5E4BC-F01A-4935-806B-A5B005FC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435B856-1BE4-46BE-BF55-6D1AC2A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470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290826ED-B638-4FA5-A74A-9A9D78F0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44812A9-7C98-4F35-B843-2A45C33C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F7A0DA1-88A7-411F-9151-D863DA650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8876D-C884-481D-9FBF-9C29E935320A}" type="datetimeFigureOut">
              <a:rPr lang="bg-BG" smtClean="0"/>
              <a:t>23.3.2021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B172442-C8FA-401B-89D2-8EC3820C8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3DB65ED-5D2D-403A-9209-E7080DBED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90FA-3548-44A2-87D9-9BB4AE4A72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995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0222EA-CC35-4D16-87FB-6C32436F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2797175"/>
            <a:ext cx="9144000" cy="2387600"/>
          </a:xfrm>
        </p:spPr>
        <p:txBody>
          <a:bodyPr>
            <a:noAutofit/>
          </a:bodyPr>
          <a:lstStyle/>
          <a:p>
            <a:r>
              <a:rPr lang="bg-BG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припомня изучените части на речта</a:t>
            </a:r>
          </a:p>
        </p:txBody>
      </p:sp>
    </p:spTree>
    <p:extLst>
      <p:ext uri="{BB962C8B-B14F-4D97-AF65-F5344CB8AC3E}">
        <p14:creationId xmlns:p14="http://schemas.microsoft.com/office/powerpoint/2010/main" val="33537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4E0AE58-88F8-433D-8ACD-52D0C88762A2}"/>
              </a:ext>
            </a:extLst>
          </p:cNvPr>
          <p:cNvSpPr txBox="1"/>
          <p:nvPr/>
        </p:nvSpPr>
        <p:spPr>
          <a:xfrm>
            <a:off x="581025" y="1323975"/>
            <a:ext cx="11029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припомня изучените части на речта</a:t>
            </a:r>
          </a:p>
        </p:txBody>
      </p:sp>
    </p:spTree>
    <p:extLst>
      <p:ext uri="{BB962C8B-B14F-4D97-AF65-F5344CB8AC3E}">
        <p14:creationId xmlns:p14="http://schemas.microsoft.com/office/powerpoint/2010/main" val="394162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9D2C1D-6D65-4BD0-9E2E-59D1F000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116967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6E3F59F9-407C-44BF-B659-2D55C5753282}"/>
              </a:ext>
            </a:extLst>
          </p:cNvPr>
          <p:cNvSpPr txBox="1"/>
          <p:nvPr/>
        </p:nvSpPr>
        <p:spPr>
          <a:xfrm>
            <a:off x="400050" y="2490788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Упр. 5/53 Същ. имена: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F5FBA0B-238F-415B-9EF6-B5A60452FF35}"/>
              </a:ext>
            </a:extLst>
          </p:cNvPr>
          <p:cNvSpPr txBox="1"/>
          <p:nvPr/>
        </p:nvSpPr>
        <p:spPr>
          <a:xfrm>
            <a:off x="619126" y="307556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М.р. - членувани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9CF95B9-1D06-4816-9E01-D1549A478069}"/>
              </a:ext>
            </a:extLst>
          </p:cNvPr>
          <p:cNvSpPr txBox="1"/>
          <p:nvPr/>
        </p:nvSpPr>
        <p:spPr>
          <a:xfrm>
            <a:off x="619126" y="3867150"/>
            <a:ext cx="3876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писател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път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лекар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лист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FCA4B7-209C-4C6D-BCAF-BA34691CDE0E}"/>
              </a:ext>
            </a:extLst>
          </p:cNvPr>
          <p:cNvSpPr txBox="1"/>
          <p:nvPr/>
        </p:nvSpPr>
        <p:spPr>
          <a:xfrm>
            <a:off x="4967289" y="3075563"/>
            <a:ext cx="627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Ж.р. - членувани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807A384-FD3A-4E28-888B-6FBC69A6E601}"/>
              </a:ext>
            </a:extLst>
          </p:cNvPr>
          <p:cNvSpPr txBox="1"/>
          <p:nvPr/>
        </p:nvSpPr>
        <p:spPr>
          <a:xfrm>
            <a:off x="4967289" y="3867150"/>
            <a:ext cx="4600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</a:t>
            </a:r>
            <a:r>
              <a:rPr lang="bg-BG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</a:t>
            </a:r>
            <a:r>
              <a:rPr lang="bg-BG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</a:t>
            </a:r>
            <a:r>
              <a:rPr lang="bg-BG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скромнос</a:t>
            </a:r>
            <a:r>
              <a:rPr lang="bg-BG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89FF9D-C99F-48A0-B30B-F912C897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116967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1E7A7AA-E374-41B0-B0B9-0CB2C38D8F65}"/>
              </a:ext>
            </a:extLst>
          </p:cNvPr>
          <p:cNvSpPr txBox="1"/>
          <p:nvPr/>
        </p:nvSpPr>
        <p:spPr>
          <a:xfrm>
            <a:off x="314325" y="2638425"/>
            <a:ext cx="1069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Първокласник</a:t>
            </a:r>
            <a:r>
              <a:rPr lang="bg-B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чете урок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буквар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си.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3D73F90-4788-4AFC-ACDF-818663DC8DC9}"/>
              </a:ext>
            </a:extLst>
          </p:cNvPr>
          <p:cNvSpPr txBox="1"/>
          <p:nvPr/>
        </p:nvSpPr>
        <p:spPr>
          <a:xfrm>
            <a:off x="314325" y="3634801"/>
            <a:ext cx="787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Заек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избяга от вълк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74E8DDCE-D2BD-4BBB-8422-93057D3892BA}"/>
              </a:ext>
            </a:extLst>
          </p:cNvPr>
          <p:cNvSpPr txBox="1"/>
          <p:nvPr/>
        </p:nvSpPr>
        <p:spPr>
          <a:xfrm>
            <a:off x="314325" y="4554977"/>
            <a:ext cx="938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този миг асансьор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 плавно на етаж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C63CBA8-B89D-431E-8684-F9A12658276A}"/>
              </a:ext>
            </a:extLst>
          </p:cNvPr>
          <p:cNvSpPr txBox="1"/>
          <p:nvPr/>
        </p:nvSpPr>
        <p:spPr>
          <a:xfrm>
            <a:off x="314325" y="5551353"/>
            <a:ext cx="1004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Тогава цар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 наградата на селянин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7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31A3049-F6B5-49C5-9CB7-467884FF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11696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FCE81E21-79C4-402B-83D2-AB2D1B7B0C23}"/>
              </a:ext>
            </a:extLst>
          </p:cNvPr>
          <p:cNvSpPr txBox="1"/>
          <p:nvPr/>
        </p:nvSpPr>
        <p:spPr>
          <a:xfrm>
            <a:off x="809625" y="2476500"/>
            <a:ext cx="921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Полица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хвана крадец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/той/                     /него/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12941BD-9A97-422D-B290-DCD253040C96}"/>
              </a:ext>
            </a:extLst>
          </p:cNvPr>
          <p:cNvSpPr txBox="1"/>
          <p:nvPr/>
        </p:nvSpPr>
        <p:spPr>
          <a:xfrm>
            <a:off x="723900" y="3886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приятел се казва Митко.</a:t>
            </a:r>
          </a:p>
          <a:p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/той/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1A82687-665D-4D71-B9AD-9DE7A6664644}"/>
              </a:ext>
            </a:extLst>
          </p:cNvPr>
          <p:cNvSpPr txBox="1"/>
          <p:nvPr/>
        </p:nvSpPr>
        <p:spPr>
          <a:xfrm>
            <a:off x="723900" y="512445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 спаси девойката от зме</a:t>
            </a: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/той/                                      /него/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A8983FD-78D4-4EE4-8B45-EDE7AE5B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14300"/>
            <a:ext cx="108489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DAB6FAE-C466-4B21-844D-1E3603DA0AF2}"/>
              </a:ext>
            </a:extLst>
          </p:cNvPr>
          <p:cNvSpPr txBox="1"/>
          <p:nvPr/>
        </p:nvSpPr>
        <p:spPr>
          <a:xfrm>
            <a:off x="523875" y="5181600"/>
            <a:ext cx="1065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имена: - бройни: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трима, трима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E2C10CA-AA99-4E0A-BBBB-60D55C67D86C}"/>
              </a:ext>
            </a:extLst>
          </p:cNvPr>
          <p:cNvSpPr txBox="1"/>
          <p:nvPr/>
        </p:nvSpPr>
        <p:spPr>
          <a:xfrm>
            <a:off x="590550" y="5867400"/>
            <a:ext cx="1073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редни: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втори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трети</a:t>
            </a:r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</a:p>
        </p:txBody>
      </p:sp>
    </p:spTree>
    <p:extLst>
      <p:ext uri="{BB962C8B-B14F-4D97-AF65-F5344CB8AC3E}">
        <p14:creationId xmlns:p14="http://schemas.microsoft.com/office/powerpoint/2010/main" val="41868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7B211E5E-ED37-4C3B-B47B-474961307086}"/>
              </a:ext>
            </a:extLst>
          </p:cNvPr>
          <p:cNvSpPr txBox="1"/>
          <p:nvPr/>
        </p:nvSpPr>
        <p:spPr>
          <a:xfrm>
            <a:off x="895350" y="752475"/>
            <a:ext cx="104013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Д.р. от УТ1 / 55</a:t>
            </a:r>
          </a:p>
          <a:p>
            <a:endParaRPr lang="bg-BG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8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1625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640F6FF-5CEF-4D89-A2E1-E7EEFF2DA609}"/>
              </a:ext>
            </a:extLst>
          </p:cNvPr>
          <p:cNvSpPr txBox="1"/>
          <p:nvPr/>
        </p:nvSpPr>
        <p:spPr>
          <a:xfrm>
            <a:off x="485775" y="323850"/>
            <a:ext cx="237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Глагол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4481B9ED-186A-4A42-8A01-6F7F6C7D8306}"/>
              </a:ext>
            </a:extLst>
          </p:cNvPr>
          <p:cNvSpPr txBox="1"/>
          <p:nvPr/>
        </p:nvSpPr>
        <p:spPr>
          <a:xfrm>
            <a:off x="2762250" y="323850"/>
            <a:ext cx="691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назовава действие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CB866AE-C28F-4254-AA68-6279AC31E85A}"/>
              </a:ext>
            </a:extLst>
          </p:cNvPr>
          <p:cNvSpPr txBox="1"/>
          <p:nvPr/>
        </p:nvSpPr>
        <p:spPr>
          <a:xfrm>
            <a:off x="762000" y="1066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прави? – сег. вр.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29D5842A-6173-48F1-983C-C7542954CEF1}"/>
              </a:ext>
            </a:extLst>
          </p:cNvPr>
          <p:cNvSpPr txBox="1"/>
          <p:nvPr/>
        </p:nvSpPr>
        <p:spPr>
          <a:xfrm>
            <a:off x="762000" y="1651575"/>
            <a:ext cx="1047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направи?   Какво правеше? – мин. вр.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6DAF520D-CC93-4A6F-A51A-01D223F74E4F}"/>
              </a:ext>
            </a:extLst>
          </p:cNvPr>
          <p:cNvSpPr txBox="1"/>
          <p:nvPr/>
        </p:nvSpPr>
        <p:spPr>
          <a:xfrm>
            <a:off x="762000" y="2236350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ще прави? – бъд. вр.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9508C963-C8E1-4971-B685-A0F9505AA949}"/>
              </a:ext>
            </a:extLst>
          </p:cNvPr>
          <p:cNvSpPr txBox="1"/>
          <p:nvPr/>
        </p:nvSpPr>
        <p:spPr>
          <a:xfrm>
            <a:off x="600075" y="3067050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Спомагателен глагол: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съм, си, е       сме, сте, са</a:t>
            </a:r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C28D02A5-EFCA-467D-8137-280F33035BC3}"/>
              </a:ext>
            </a:extLst>
          </p:cNvPr>
          <p:cNvSpPr txBox="1"/>
          <p:nvPr/>
        </p:nvSpPr>
        <p:spPr>
          <a:xfrm>
            <a:off x="762000" y="398145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Същ. име – 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A41E303A-4D4A-46A7-BCF9-20E249233503}"/>
              </a:ext>
            </a:extLst>
          </p:cNvPr>
          <p:cNvSpPr txBox="1"/>
          <p:nvPr/>
        </p:nvSpPr>
        <p:spPr>
          <a:xfrm>
            <a:off x="3657600" y="3981450"/>
            <a:ext cx="68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назовава предмет …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0EB2A442-6C22-43C4-9452-03CAF594E59C}"/>
              </a:ext>
            </a:extLst>
          </p:cNvPr>
          <p:cNvSpPr txBox="1"/>
          <p:nvPr/>
        </p:nvSpPr>
        <p:spPr>
          <a:xfrm>
            <a:off x="762000" y="4687162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това?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CBEEF88E-7660-48E0-B798-E704A9B4DBB3}"/>
              </a:ext>
            </a:extLst>
          </p:cNvPr>
          <p:cNvSpPr txBox="1"/>
          <p:nvPr/>
        </p:nvSpPr>
        <p:spPr>
          <a:xfrm>
            <a:off x="695325" y="5498812"/>
            <a:ext cx="85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Членуване на същ. имена:</a:t>
            </a:r>
          </a:p>
        </p:txBody>
      </p:sp>
    </p:spTree>
    <p:extLst>
      <p:ext uri="{BB962C8B-B14F-4D97-AF65-F5344CB8AC3E}">
        <p14:creationId xmlns:p14="http://schemas.microsoft.com/office/powerpoint/2010/main" val="4610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BF05F91-DFE7-41DF-A188-D4CC4C14968F}"/>
              </a:ext>
            </a:extLst>
          </p:cNvPr>
          <p:cNvSpPr txBox="1"/>
          <p:nvPr/>
        </p:nvSpPr>
        <p:spPr>
          <a:xfrm>
            <a:off x="447675" y="314325"/>
            <a:ext cx="10915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р.  –  -а, -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-я,  -ят</a:t>
            </a:r>
          </a:p>
          <a:p>
            <a:pPr marL="457200" indent="-457200">
              <a:buFontTx/>
              <a:buChar char="-"/>
            </a:pP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е подлог:  -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-ят   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</a:t>
            </a: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 шестица на Иво.</a:t>
            </a:r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не е подлог:  -а,  -я  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Пътник</a:t>
            </a: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тръгна по път</a:t>
            </a: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3B0BDEB-C576-4AE4-9AD9-EDA756F22B72}"/>
              </a:ext>
            </a:extLst>
          </p:cNvPr>
          <p:cNvSpPr txBox="1"/>
          <p:nvPr/>
        </p:nvSpPr>
        <p:spPr>
          <a:xfrm>
            <a:off x="447675" y="2200275"/>
            <a:ext cx="980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р. –  -та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проле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цъфтят чудни цветя.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82348FD-F833-4F85-A3DB-E205FE901B46}"/>
              </a:ext>
            </a:extLst>
          </p:cNvPr>
          <p:cNvSpPr txBox="1"/>
          <p:nvPr/>
        </p:nvSpPr>
        <p:spPr>
          <a:xfrm>
            <a:off x="447675" y="3733800"/>
            <a:ext cx="298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Прил. име –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5F7177A-CD80-49AD-AB64-71C4F380930D}"/>
              </a:ext>
            </a:extLst>
          </p:cNvPr>
          <p:cNvSpPr txBox="1"/>
          <p:nvPr/>
        </p:nvSpPr>
        <p:spPr>
          <a:xfrm>
            <a:off x="3343275" y="3733800"/>
            <a:ext cx="636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назовава признак на предмета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2145769B-E483-4A91-A8F7-A209D74E34E8}"/>
              </a:ext>
            </a:extLst>
          </p:cNvPr>
          <p:cNvSpPr txBox="1"/>
          <p:nvPr/>
        </p:nvSpPr>
        <p:spPr>
          <a:xfrm>
            <a:off x="447675" y="4318575"/>
            <a:ext cx="1078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Какъв? Каква? Какво? Какви?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642D1F07-513C-4D35-A595-4E15743FC14E}"/>
              </a:ext>
            </a:extLst>
          </p:cNvPr>
          <p:cNvSpPr txBox="1"/>
          <p:nvPr/>
        </p:nvSpPr>
        <p:spPr>
          <a:xfrm>
            <a:off x="561975" y="5067300"/>
            <a:ext cx="968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Членуване за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-я,  -ят / зависи дали е подлог/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Първи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вече пристигна на финал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9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7552ECC-3209-49F2-AC95-4A8052893ED9}"/>
              </a:ext>
            </a:extLst>
          </p:cNvPr>
          <p:cNvSpPr txBox="1"/>
          <p:nvPr/>
        </p:nvSpPr>
        <p:spPr>
          <a:xfrm>
            <a:off x="640080" y="347472"/>
            <a:ext cx="911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Числително име: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680CD02-01D9-4F44-9DBC-332AFD188FB4}"/>
              </a:ext>
            </a:extLst>
          </p:cNvPr>
          <p:cNvSpPr txBox="1"/>
          <p:nvPr/>
        </p:nvSpPr>
        <p:spPr>
          <a:xfrm>
            <a:off x="795528" y="1024128"/>
            <a:ext cx="9518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бройно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Колко на брой?</a:t>
            </a:r>
          </a:p>
          <a:p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един, два, десет, единадесет …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932E613-1163-487A-8238-3EE785E99139}"/>
              </a:ext>
            </a:extLst>
          </p:cNvPr>
          <p:cNvSpPr txBox="1"/>
          <p:nvPr/>
        </p:nvSpPr>
        <p:spPr>
          <a:xfrm>
            <a:off x="795528" y="2340864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редно – </a:t>
            </a: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Кой по ред?</a:t>
            </a:r>
          </a:p>
          <a:p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първи, втори, пети, единайсети …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39265A19-8EA0-41CF-A88B-C4E13413C757}"/>
              </a:ext>
            </a:extLst>
          </p:cNvPr>
          <p:cNvSpPr txBox="1"/>
          <p:nvPr/>
        </p:nvSpPr>
        <p:spPr>
          <a:xfrm>
            <a:off x="704088" y="3694176"/>
            <a:ext cx="866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Членуване – като прил. имена –   -я,  -ят</a:t>
            </a:r>
          </a:p>
        </p:txBody>
      </p:sp>
    </p:spTree>
    <p:extLst>
      <p:ext uri="{BB962C8B-B14F-4D97-AF65-F5344CB8AC3E}">
        <p14:creationId xmlns:p14="http://schemas.microsoft.com/office/powerpoint/2010/main" val="38702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C869CB-FB12-4EBE-8CC6-1820B0A0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" y="1"/>
            <a:ext cx="11696700" cy="31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5F21DC33-698F-4546-A2ED-9ABB45F38BEF}"/>
              </a:ext>
            </a:extLst>
          </p:cNvPr>
          <p:cNvSpPr txBox="1"/>
          <p:nvPr/>
        </p:nvSpPr>
        <p:spPr>
          <a:xfrm>
            <a:off x="146304" y="3364992"/>
            <a:ext cx="450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правя? –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сег.вр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4DF2A0A4-41C3-40C7-A6FA-8FCC33DF44C2}"/>
              </a:ext>
            </a:extLst>
          </p:cNvPr>
          <p:cNvSpPr txBox="1"/>
          <p:nvPr/>
        </p:nvSpPr>
        <p:spPr>
          <a:xfrm>
            <a:off x="4910328" y="3364992"/>
            <a:ext cx="622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отварям, имам, вярвам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F27F790-3F69-4BE5-8D3D-BE5B6AC9C2CA}"/>
              </a:ext>
            </a:extLst>
          </p:cNvPr>
          <p:cNvSpPr txBox="1"/>
          <p:nvPr/>
        </p:nvSpPr>
        <p:spPr>
          <a:xfrm>
            <a:off x="146304" y="4178366"/>
            <a:ext cx="542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направих? –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мин.вр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27CDECF-3C1F-41F7-A37D-ADBC60A6C97F}"/>
              </a:ext>
            </a:extLst>
          </p:cNvPr>
          <p:cNvSpPr txBox="1"/>
          <p:nvPr/>
        </p:nvSpPr>
        <p:spPr>
          <a:xfrm>
            <a:off x="5632704" y="4187510"/>
            <a:ext cx="630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мислих, разказах, купих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C5AC231A-E52A-4B64-A895-E56BA3E441FB}"/>
              </a:ext>
            </a:extLst>
          </p:cNvPr>
          <p:cNvSpPr txBox="1"/>
          <p:nvPr/>
        </p:nvSpPr>
        <p:spPr>
          <a:xfrm>
            <a:off x="265176" y="5102352"/>
            <a:ext cx="530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ще правя? –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бъд.вр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0424B8E6-A2F6-4378-AF91-3EC4A5AB4FA9}"/>
              </a:ext>
            </a:extLst>
          </p:cNvPr>
          <p:cNvSpPr txBox="1"/>
          <p:nvPr/>
        </p:nvSpPr>
        <p:spPr>
          <a:xfrm>
            <a:off x="5568696" y="5102351"/>
            <a:ext cx="622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бъда, ще уча, ще дойда</a:t>
            </a:r>
          </a:p>
        </p:txBody>
      </p:sp>
    </p:spTree>
    <p:extLst>
      <p:ext uri="{BB962C8B-B14F-4D97-AF65-F5344CB8AC3E}">
        <p14:creationId xmlns:p14="http://schemas.microsoft.com/office/powerpoint/2010/main" val="19673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CA8CCE3-D5BC-4397-9423-63FE2654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4" y="478346"/>
            <a:ext cx="1071562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8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DA68C34-6A17-4D3D-B114-0F95C4C1089D}"/>
              </a:ext>
            </a:extLst>
          </p:cNvPr>
          <p:cNvSpPr txBox="1"/>
          <p:nvPr/>
        </p:nvSpPr>
        <p:spPr>
          <a:xfrm>
            <a:off x="658368" y="448056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Упр.1 / 52 Глаголи: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A9D2D72D-666B-4427-BD1E-DC89DF85F599}"/>
              </a:ext>
            </a:extLst>
          </p:cNvPr>
          <p:cNvSpPr txBox="1"/>
          <p:nvPr/>
        </p:nvSpPr>
        <p:spPr>
          <a:xfrm>
            <a:off x="658368" y="1200150"/>
            <a:ext cx="8590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взе –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мин.вр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3л.,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3B6E20E-5352-47F3-A030-FD92F8F28AFD}"/>
              </a:ext>
            </a:extLst>
          </p:cNvPr>
          <p:cNvSpPr txBox="1"/>
          <p:nvPr/>
        </p:nvSpPr>
        <p:spPr>
          <a:xfrm>
            <a:off x="552450" y="1914144"/>
            <a:ext cx="786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 –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мин.вр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3л.,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CA2650AC-6A75-4807-B28F-A08338DD5626}"/>
              </a:ext>
            </a:extLst>
          </p:cNvPr>
          <p:cNvSpPr txBox="1"/>
          <p:nvPr/>
        </p:nvSpPr>
        <p:spPr>
          <a:xfrm>
            <a:off x="552450" y="2619375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прочете –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бъд.вр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3л.,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53F6012B-BEFC-48BF-BED1-27F7876836DD}"/>
              </a:ext>
            </a:extLst>
          </p:cNvPr>
          <p:cNvSpPr txBox="1"/>
          <p:nvPr/>
        </p:nvSpPr>
        <p:spPr>
          <a:xfrm>
            <a:off x="552450" y="3292191"/>
            <a:ext cx="840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върне –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бъд.вр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3л.,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6BBDEEA4-F33A-4728-837D-014979D68BF7}"/>
              </a:ext>
            </a:extLst>
          </p:cNvPr>
          <p:cNvSpPr txBox="1"/>
          <p:nvPr/>
        </p:nvSpPr>
        <p:spPr>
          <a:xfrm>
            <a:off x="453009" y="3965007"/>
            <a:ext cx="738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 –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мин.вр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3л.,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EDC98760-F71C-4AE7-B067-19790C9C7AF2}"/>
              </a:ext>
            </a:extLst>
          </p:cNvPr>
          <p:cNvSpPr txBox="1"/>
          <p:nvPr/>
        </p:nvSpPr>
        <p:spPr>
          <a:xfrm>
            <a:off x="453009" y="4549782"/>
            <a:ext cx="776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пази –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сег.вр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3л.,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B15E9FA0-55C3-4CC8-B41E-4A47B23E3320}"/>
              </a:ext>
            </a:extLst>
          </p:cNvPr>
          <p:cNvSpPr txBox="1"/>
          <p:nvPr/>
        </p:nvSpPr>
        <p:spPr>
          <a:xfrm>
            <a:off x="453009" y="5448300"/>
            <a:ext cx="9995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bg-BG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взехме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училищната библиотека интересни книги.</a:t>
            </a:r>
          </a:p>
        </p:txBody>
      </p:sp>
    </p:spTree>
    <p:extLst>
      <p:ext uri="{BB962C8B-B14F-4D97-AF65-F5344CB8AC3E}">
        <p14:creationId xmlns:p14="http://schemas.microsoft.com/office/powerpoint/2010/main" val="28598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2463F10-AD98-408B-8D06-F60BF0C9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116967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81B83F3-53DB-4901-B7A3-9A3246A0155C}"/>
              </a:ext>
            </a:extLst>
          </p:cNvPr>
          <p:cNvSpPr txBox="1"/>
          <p:nvPr/>
        </p:nvSpPr>
        <p:spPr>
          <a:xfrm>
            <a:off x="285750" y="4171950"/>
            <a:ext cx="1069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Пътеката е 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по-стръмна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предишната.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808B645-7992-46BC-9069-1B2B8982BE3C}"/>
              </a:ext>
            </a:extLst>
          </p:cNvPr>
          <p:cNvSpPr txBox="1"/>
          <p:nvPr/>
        </p:nvSpPr>
        <p:spPr>
          <a:xfrm>
            <a:off x="285750" y="4867275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Петьо има 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по-голям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брат.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D59F07C-B0D3-43E3-BFD5-DACADEBD6762}"/>
              </a:ext>
            </a:extLst>
          </p:cNvPr>
          <p:cNvSpPr txBox="1"/>
          <p:nvPr/>
        </p:nvSpPr>
        <p:spPr>
          <a:xfrm>
            <a:off x="400050" y="5686425"/>
            <a:ext cx="961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По-умният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отстъпва.  / подлог /</a:t>
            </a:r>
          </a:p>
        </p:txBody>
      </p:sp>
    </p:spTree>
    <p:extLst>
      <p:ext uri="{BB962C8B-B14F-4D97-AF65-F5344CB8AC3E}">
        <p14:creationId xmlns:p14="http://schemas.microsoft.com/office/powerpoint/2010/main" val="40110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66D56104-2493-49F6-9D3E-D1F858A6FEEF}"/>
              </a:ext>
            </a:extLst>
          </p:cNvPr>
          <p:cNvSpPr txBox="1"/>
          <p:nvPr/>
        </p:nvSpPr>
        <p:spPr>
          <a:xfrm>
            <a:off x="1166812" y="466725"/>
            <a:ext cx="98583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р. от УТ1 / 54</a:t>
            </a:r>
          </a:p>
          <a:p>
            <a:endParaRPr lang="bg-BG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</a:t>
            </a:r>
            <a:br>
              <a:rPr lang="bg-BG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574997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526</Words>
  <Application>Microsoft Office PowerPoint</Application>
  <PresentationFormat>Широк екран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на Office</vt:lpstr>
      <vt:lpstr>Да си припомня изучените части на речта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 си припомня изучените части на речта</dc:title>
  <dc:creator>User</dc:creator>
  <cp:lastModifiedBy>User</cp:lastModifiedBy>
  <cp:revision>25</cp:revision>
  <dcterms:created xsi:type="dcterms:W3CDTF">2021-03-20T09:20:53Z</dcterms:created>
  <dcterms:modified xsi:type="dcterms:W3CDTF">2021-03-23T12:10:56Z</dcterms:modified>
</cp:coreProperties>
</file>