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040C834-B83D-41A1-A7E9-22428F299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ED67FF03-807F-4F65-B2B6-6E12E5BB5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92B0CD6-06AF-4F41-8BE8-BB98314C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4847722-1DB3-4BA5-87A9-5193DBC60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2DA1270-0FCC-4C97-8168-77A7FE6E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88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ADED9E0-B203-4C24-88EF-015983CB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1368280C-EE16-4928-9952-E4AEC67B8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4ECACB2-702E-44DB-8688-B8EA28E3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E96B3E07-3414-4945-BC76-4E644A4C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0EC21EF-9965-4A42-AAE9-2140E39F3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917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5A244D28-8C34-478F-9C43-6E058898A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584848C-4FB7-4681-9DDB-31BEC6288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B49C688-6645-4A74-9C79-41333703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452B080-A88B-4F85-860A-0CFD1994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F213C4B-A056-425B-AF0C-8D07E76A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4238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ED9B523-F489-434F-898E-8F328A77F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BCE9A60-B913-49C5-827A-A1EBFE03C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53BFB4A-1283-45B5-9726-30E9885D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E48448AD-8DE2-4751-A2A9-EA4AEF843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9411B07-3552-467E-98D1-6F103F50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652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1277671-4B78-49E0-A0DA-F1694534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B173EA25-3282-4433-9458-901883CF8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1FA5FAC-AF83-47CC-B3A7-AECBCB82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964E604-731B-4A3F-90F4-284F98AA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A979AEB-7F7E-4D2F-9DC3-B898569A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342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98526B-BCD7-4BB8-82AD-2E26A6CF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BD67D65-E2DA-4EFE-8D6A-0D1F00636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2E7F9CB0-A009-4E8F-A12C-27EA67B5D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F6A7351D-5BEB-4C18-9B30-B97F45D7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3BC5DCFD-6D68-48B7-8F84-79E5D902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5587A6FC-0559-4F7E-8DC8-63217AFE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076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16E85F6-57BC-4AD7-8254-ED41ADF8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888223FB-B86C-4D26-BBBA-2091629A7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4EF2291E-5962-4181-9282-3F8CC7D56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B27E6DA9-C504-4C5E-9DD0-9C999B903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3BCF3CD5-5369-4511-9B7B-B307D0364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FE4F47B5-430E-477A-883F-4F84B9C3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462DCACE-041E-46FD-877D-FBEB4C0D1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3CEE81DE-DA76-4CB0-B7F2-1D59B12C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559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168A762-9BE2-4AAD-A8B3-73E7799E0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3D419EC3-C11B-4CBF-89A4-67464C5A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0DE4CEEA-00DA-458A-9EAC-12CDB9C4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79A810F2-C09C-4EDC-90F7-C645E0489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896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2C392740-0DA3-4330-AF87-474D2F3E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9FBF1362-C6B5-4D36-B2EF-DF1520EC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87A7AF5A-FF87-4E4A-B104-A9F59C10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812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CA53C26-59E3-44EB-95BD-1B48E4E96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2061195-AE2E-4E2F-BA23-CC27426AB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EB9104AD-C3D6-479B-BF1D-A2ADBDD07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41082FDC-EDC1-48CA-BF70-BDD0EF97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C2E4F106-DDD0-4823-A1ED-B03222438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E2747768-A0C0-4559-AE8C-4322BBD4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79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85B655F-9775-4D8A-8E35-EA37BA0D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E28DCF8C-E810-456A-B02E-43BB856B1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A184C8D6-A24A-4297-8766-4C8313983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5F742BFD-FF97-488D-A4B8-E3973E402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319CD34-5EFE-433B-A515-BF08CFBB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DF723228-1F33-413A-AB21-328DB731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234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4C65EC52-6895-4D1A-93B2-871B169F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67E0D12E-408A-4089-A3F9-65347B80A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979437D-9925-47D5-A525-BEE7DBF5D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5947-C79E-46D0-B8C7-79B1F854F09F}" type="datetimeFigureOut">
              <a:rPr lang="bg-BG" smtClean="0"/>
              <a:t>17.12.2020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F74CB08-390B-4A3D-9A6D-A4ABB723F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CAE8C6F-173B-43F3-BA70-327929F72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6711-1CD8-4ABE-B755-D66DACFEA25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200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8E68475-BACB-477C-B578-FCC4D6765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bg-BG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Определям времето на глагола РП</a:t>
            </a:r>
          </a:p>
        </p:txBody>
      </p:sp>
    </p:spTree>
    <p:extLst>
      <p:ext uri="{BB962C8B-B14F-4D97-AF65-F5344CB8AC3E}">
        <p14:creationId xmlns:p14="http://schemas.microsoft.com/office/powerpoint/2010/main" val="42782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5931F545-C6DB-4F28-96E9-7744D3617789}"/>
              </a:ext>
            </a:extLst>
          </p:cNvPr>
          <p:cNvSpPr txBox="1"/>
          <p:nvPr/>
        </p:nvSpPr>
        <p:spPr>
          <a:xfrm>
            <a:off x="410817" y="424070"/>
            <a:ext cx="9541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 1 / 32 Къде всички думи са глаголи?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70689F01-DDCB-46FB-8ACA-18FEC16C2BDC}"/>
              </a:ext>
            </a:extLst>
          </p:cNvPr>
          <p:cNvSpPr txBox="1"/>
          <p:nvPr/>
        </p:nvSpPr>
        <p:spPr>
          <a:xfrm>
            <a:off x="702365" y="1285461"/>
            <a:ext cx="6122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бягане, бягам, беглец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90ED7EDA-0C8C-4F72-8623-A24F38CD74B9}"/>
              </a:ext>
            </a:extLst>
          </p:cNvPr>
          <p:cNvSpPr txBox="1"/>
          <p:nvPr/>
        </p:nvSpPr>
        <p:spPr>
          <a:xfrm>
            <a:off x="417444" y="1923245"/>
            <a:ext cx="5585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спортува, спортистка, спортен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6C1FA91A-E8E2-46F4-A9E1-DE53A032F92E}"/>
              </a:ext>
            </a:extLst>
          </p:cNvPr>
          <p:cNvSpPr txBox="1"/>
          <p:nvPr/>
        </p:nvSpPr>
        <p:spPr>
          <a:xfrm>
            <a:off x="702366" y="2561029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мисля, разсъждавам, умувам</a:t>
            </a:r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98F2D2D3-E0D9-497A-8EA0-CC582EC04E3B}"/>
              </a:ext>
            </a:extLst>
          </p:cNvPr>
          <p:cNvSpPr txBox="1"/>
          <p:nvPr/>
        </p:nvSpPr>
        <p:spPr>
          <a:xfrm>
            <a:off x="6003235" y="2703443"/>
            <a:ext cx="58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bg-BG" dirty="0"/>
          </a:p>
        </p:txBody>
      </p:sp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id="{E3B8B538-F0FA-4217-89CD-10FDFA0AA96C}"/>
              </a:ext>
            </a:extLst>
          </p:cNvPr>
          <p:cNvSpPr txBox="1"/>
          <p:nvPr/>
        </p:nvSpPr>
        <p:spPr>
          <a:xfrm>
            <a:off x="6096000" y="1923245"/>
            <a:ext cx="4134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сродни</a:t>
            </a:r>
          </a:p>
        </p:txBody>
      </p:sp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D442F764-EF51-4472-AC0D-1DF99A42C36F}"/>
              </a:ext>
            </a:extLst>
          </p:cNvPr>
          <p:cNvSpPr txBox="1"/>
          <p:nvPr/>
        </p:nvSpPr>
        <p:spPr>
          <a:xfrm>
            <a:off x="6096000" y="2595721"/>
            <a:ext cx="4134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синоними</a:t>
            </a:r>
          </a:p>
        </p:txBody>
      </p:sp>
      <p:sp>
        <p:nvSpPr>
          <p:cNvPr id="12" name="Текстово поле 11">
            <a:extLst>
              <a:ext uri="{FF2B5EF4-FFF2-40B4-BE49-F238E27FC236}">
                <a16:creationId xmlns:a16="http://schemas.microsoft.com/office/drawing/2014/main" id="{ADEA177C-E111-4F3B-901E-8CA66BC330DA}"/>
              </a:ext>
            </a:extLst>
          </p:cNvPr>
          <p:cNvSpPr txBox="1"/>
          <p:nvPr/>
        </p:nvSpPr>
        <p:spPr>
          <a:xfrm>
            <a:off x="702365" y="3644348"/>
            <a:ext cx="9978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 </a:t>
            </a:r>
            <a:r>
              <a:rPr lang="bg-BG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мисля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върху текстовата задача. ( Пр. )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ABF0B05B-F53B-4EA3-9C9A-54B65ADCA6C9}"/>
              </a:ext>
            </a:extLst>
          </p:cNvPr>
          <p:cNvSpPr txBox="1"/>
          <p:nvPr/>
        </p:nvSpPr>
        <p:spPr>
          <a:xfrm>
            <a:off x="702365" y="4439478"/>
            <a:ext cx="935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Вчера ми </a:t>
            </a:r>
            <a:r>
              <a:rPr lang="bg-BG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купиха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 спортен екип. ( Пр. )</a:t>
            </a:r>
          </a:p>
        </p:txBody>
      </p:sp>
    </p:spTree>
    <p:extLst>
      <p:ext uri="{BB962C8B-B14F-4D97-AF65-F5344CB8AC3E}">
        <p14:creationId xmlns:p14="http://schemas.microsoft.com/office/powerpoint/2010/main" val="380740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0" grpId="0"/>
      <p:bldP spid="11" grpId="0"/>
      <p:bldP spid="1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3EEDDA83-5FCB-4878-9962-7B569C4EB96C}"/>
              </a:ext>
            </a:extLst>
          </p:cNvPr>
          <p:cNvSpPr txBox="1"/>
          <p:nvPr/>
        </p:nvSpPr>
        <p:spPr>
          <a:xfrm>
            <a:off x="437322" y="291548"/>
            <a:ext cx="11317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 2 / 32 Глаголи: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D7D285FD-49C0-48E4-A7E7-31DE06A467C2}"/>
              </a:ext>
            </a:extLst>
          </p:cNvPr>
          <p:cNvSpPr txBox="1"/>
          <p:nvPr/>
        </p:nvSpPr>
        <p:spPr>
          <a:xfrm>
            <a:off x="543340" y="907534"/>
            <a:ext cx="11264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Минало време                          Сегашно време                    Бъдеще време</a:t>
            </a:r>
          </a:p>
          <a:p>
            <a:r>
              <a:rPr 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направих?                      Какво правя?                        Какво ще правя?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58ECBA8D-EBAF-4FDA-949F-134BB043F4EF}"/>
              </a:ext>
            </a:extLst>
          </p:cNvPr>
          <p:cNvSpPr txBox="1"/>
          <p:nvPr/>
        </p:nvSpPr>
        <p:spPr>
          <a:xfrm>
            <a:off x="543340" y="1855304"/>
            <a:ext cx="10283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лових                              ловя                           ще ловя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5E0B13C0-FFE3-48A8-8D10-66AD7050642F}"/>
              </a:ext>
            </a:extLst>
          </p:cNvPr>
          <p:cNvSpPr txBox="1"/>
          <p:nvPr/>
        </p:nvSpPr>
        <p:spPr>
          <a:xfrm>
            <a:off x="728870" y="2663687"/>
            <a:ext cx="10283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скачах                           скачам                        ще скачам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6F65D346-8EB5-4811-9F58-D8B7BCD8F300}"/>
              </a:ext>
            </a:extLst>
          </p:cNvPr>
          <p:cNvSpPr txBox="1"/>
          <p:nvPr/>
        </p:nvSpPr>
        <p:spPr>
          <a:xfrm>
            <a:off x="728870" y="3578087"/>
            <a:ext cx="1009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свирих                         свиря                           ще свиря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9B75A977-7A0F-4C7A-92A1-FB75A42BC80D}"/>
              </a:ext>
            </a:extLst>
          </p:cNvPr>
          <p:cNvSpPr txBox="1"/>
          <p:nvPr/>
        </p:nvSpPr>
        <p:spPr>
          <a:xfrm>
            <a:off x="728870" y="4479235"/>
            <a:ext cx="9912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купих                           купувам                     ще купувам</a:t>
            </a:r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D831CFD3-B73F-4776-BC16-3366E837272C}"/>
              </a:ext>
            </a:extLst>
          </p:cNvPr>
          <p:cNvSpPr txBox="1"/>
          <p:nvPr/>
        </p:nvSpPr>
        <p:spPr>
          <a:xfrm>
            <a:off x="821635" y="5473148"/>
            <a:ext cx="1009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летях                           летя                              ще летя</a:t>
            </a:r>
          </a:p>
        </p:txBody>
      </p:sp>
    </p:spTree>
    <p:extLst>
      <p:ext uri="{BB962C8B-B14F-4D97-AF65-F5344CB8AC3E}">
        <p14:creationId xmlns:p14="http://schemas.microsoft.com/office/powerpoint/2010/main" val="89533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C42CE9EF-9DFC-49AE-BA19-C108C50D6EDC}"/>
              </a:ext>
            </a:extLst>
          </p:cNvPr>
          <p:cNvSpPr txBox="1"/>
          <p:nvPr/>
        </p:nvSpPr>
        <p:spPr>
          <a:xfrm>
            <a:off x="530087" y="304800"/>
            <a:ext cx="101246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 3 / 32 Глаголи – лице, число и време:</a:t>
            </a: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България има много добри условия за развитие на туризма.</a:t>
            </a: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Направихме драматизация на приказката „Пепеляшка“.</a:t>
            </a: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Дали ще отида на море това лято?</a:t>
            </a: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езерото плуваха пъстри рибки.</a:t>
            </a: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донесеш ли новата рокля?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017D2010-53CA-498D-8351-74F3E7C018E3}"/>
              </a:ext>
            </a:extLst>
          </p:cNvPr>
          <p:cNvSpPr txBox="1"/>
          <p:nvPr/>
        </p:nvSpPr>
        <p:spPr>
          <a:xfrm>
            <a:off x="662609" y="2981739"/>
            <a:ext cx="8521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(тя) – 3л.ед.ч.,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сег.вр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22BCB68C-12C7-40B1-A903-317D04BFDA0B}"/>
              </a:ext>
            </a:extLst>
          </p:cNvPr>
          <p:cNvSpPr txBox="1"/>
          <p:nvPr/>
        </p:nvSpPr>
        <p:spPr>
          <a:xfrm>
            <a:off x="662609" y="3644348"/>
            <a:ext cx="732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направихме (ние) – 1л.мн.ч.,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мин.вр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0D6B0678-DB2E-47A7-88DC-46687B03C5AC}"/>
              </a:ext>
            </a:extLst>
          </p:cNvPr>
          <p:cNvSpPr txBox="1"/>
          <p:nvPr/>
        </p:nvSpPr>
        <p:spPr>
          <a:xfrm>
            <a:off x="662609" y="4452730"/>
            <a:ext cx="9793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отида (аз) – 1л.ед.ч.,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бъд.вр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5C560D00-6974-4D62-8122-292B26CC538C}"/>
              </a:ext>
            </a:extLst>
          </p:cNvPr>
          <p:cNvSpPr txBox="1"/>
          <p:nvPr/>
        </p:nvSpPr>
        <p:spPr>
          <a:xfrm>
            <a:off x="821635" y="5165407"/>
            <a:ext cx="764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плуваха (те) – 3л.мн.ч.,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мин.вр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9C1966B8-53F2-42C4-986A-15D4B1EDD532}"/>
              </a:ext>
            </a:extLst>
          </p:cNvPr>
          <p:cNvSpPr txBox="1"/>
          <p:nvPr/>
        </p:nvSpPr>
        <p:spPr>
          <a:xfrm>
            <a:off x="821635" y="5745564"/>
            <a:ext cx="8004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донесеш (ти) – 2л.ед.ч.,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бъд.вр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046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28FFAD13-92D8-4B70-A9AB-40D29CE0AD08}"/>
              </a:ext>
            </a:extLst>
          </p:cNvPr>
          <p:cNvSpPr txBox="1"/>
          <p:nvPr/>
        </p:nvSpPr>
        <p:spPr>
          <a:xfrm>
            <a:off x="649356" y="331304"/>
            <a:ext cx="9859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 4 / 33 Форми на спомагателния глагол СЪМ: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606CA7DA-5605-45A9-8DAF-9CF3F2018135}"/>
              </a:ext>
            </a:extLst>
          </p:cNvPr>
          <p:cNvSpPr txBox="1"/>
          <p:nvPr/>
        </p:nvSpPr>
        <p:spPr>
          <a:xfrm>
            <a:off x="649356" y="1060174"/>
            <a:ext cx="10137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Днес аз </a:t>
            </a:r>
            <a:r>
              <a:rPr lang="bg-BG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съм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капитан на отбора по волейбол.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0EFC464C-C950-41EC-BDF7-C1E3BF8CDC76}"/>
              </a:ext>
            </a:extLst>
          </p:cNvPr>
          <p:cNvSpPr txBox="1"/>
          <p:nvPr/>
        </p:nvSpPr>
        <p:spPr>
          <a:xfrm>
            <a:off x="649356" y="1908313"/>
            <a:ext cx="9395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лятото ние </a:t>
            </a:r>
            <a:r>
              <a:rPr lang="bg-BG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бъдем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екскурзия до Велико Търново.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DDC1F218-23BE-4942-A6AA-1BD72F1D0CDC}"/>
              </a:ext>
            </a:extLst>
          </p:cNvPr>
          <p:cNvSpPr txBox="1"/>
          <p:nvPr/>
        </p:nvSpPr>
        <p:spPr>
          <a:xfrm>
            <a:off x="649356" y="2849217"/>
            <a:ext cx="9130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Очаквам, че те </a:t>
            </a:r>
            <a:r>
              <a:rPr lang="bg-BG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бъдат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най-добри на състезанието утре.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8EC56F60-8112-4763-B6FC-AB7877D21417}"/>
              </a:ext>
            </a:extLst>
          </p:cNvPr>
          <p:cNvSpPr txBox="1"/>
          <p:nvPr/>
        </p:nvSpPr>
        <p:spPr>
          <a:xfrm>
            <a:off x="768626" y="3869635"/>
            <a:ext cx="9011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Вчера вие </a:t>
            </a:r>
            <a:r>
              <a:rPr lang="bg-BG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бяхте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на кино?</a:t>
            </a:r>
          </a:p>
        </p:txBody>
      </p:sp>
    </p:spTree>
    <p:extLst>
      <p:ext uri="{BB962C8B-B14F-4D97-AF65-F5344CB8AC3E}">
        <p14:creationId xmlns:p14="http://schemas.microsoft.com/office/powerpoint/2010/main" val="194348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4BD01BFC-869E-4325-B7EA-689C153BE064}"/>
              </a:ext>
            </a:extLst>
          </p:cNvPr>
          <p:cNvSpPr txBox="1"/>
          <p:nvPr/>
        </p:nvSpPr>
        <p:spPr>
          <a:xfrm>
            <a:off x="728870" y="331304"/>
            <a:ext cx="9276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 5 / 33 Прости изречения: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 – в </a:t>
            </a:r>
            <a:r>
              <a:rPr lang="bg-B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сег.вр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,    в </a:t>
            </a:r>
            <a:r>
              <a:rPr lang="bg-B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мин.вр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,  в </a:t>
            </a:r>
            <a:r>
              <a:rPr lang="bg-B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бъд.вр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D59F6981-ADBE-4949-8385-05732C994B5E}"/>
              </a:ext>
            </a:extLst>
          </p:cNvPr>
          <p:cNvSpPr txBox="1"/>
          <p:nvPr/>
        </p:nvSpPr>
        <p:spPr>
          <a:xfrm>
            <a:off x="728870" y="1775791"/>
            <a:ext cx="10283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Днес по български език </a:t>
            </a:r>
            <a:r>
              <a:rPr lang="bg-BG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учим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време на глагола.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18A1E4D5-341F-4111-B23C-C1FA35DD3188}"/>
              </a:ext>
            </a:extLst>
          </p:cNvPr>
          <p:cNvSpPr txBox="1"/>
          <p:nvPr/>
        </p:nvSpPr>
        <p:spPr>
          <a:xfrm>
            <a:off x="728870" y="2637183"/>
            <a:ext cx="10601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Миналата седмица учениците </a:t>
            </a:r>
            <a:r>
              <a:rPr lang="bg-BG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учиха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 уроци.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6770F2D4-677F-4BDE-B648-FEADED3640B2}"/>
              </a:ext>
            </a:extLst>
          </p:cNvPr>
          <p:cNvSpPr txBox="1"/>
          <p:nvPr/>
        </p:nvSpPr>
        <p:spPr>
          <a:xfrm>
            <a:off x="821635" y="3551583"/>
            <a:ext cx="966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Утре </a:t>
            </a:r>
            <a:r>
              <a:rPr lang="bg-BG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уча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математика.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C8C695F2-5F32-4FF1-AB9D-17D743B839CD}"/>
              </a:ext>
            </a:extLst>
          </p:cNvPr>
          <p:cNvSpPr txBox="1"/>
          <p:nvPr/>
        </p:nvSpPr>
        <p:spPr>
          <a:xfrm>
            <a:off x="728870" y="4280452"/>
            <a:ext cx="5234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Упр. 6 / 33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D2381DA3-18AE-45E4-AF1C-B912AF9D37BE}"/>
              </a:ext>
            </a:extLst>
          </p:cNvPr>
          <p:cNvSpPr txBox="1"/>
          <p:nvPr/>
        </p:nvSpPr>
        <p:spPr>
          <a:xfrm>
            <a:off x="728871" y="4916557"/>
            <a:ext cx="1258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разят</a:t>
            </a:r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180E44CB-B900-46B8-993D-561848468388}"/>
              </a:ext>
            </a:extLst>
          </p:cNvPr>
          <p:cNvSpPr txBox="1"/>
          <p:nvPr/>
        </p:nvSpPr>
        <p:spPr>
          <a:xfrm>
            <a:off x="2756453" y="4933242"/>
            <a:ext cx="1537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веем</a:t>
            </a:r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D923A632-366F-49CD-87CB-C2CFB4446ABA}"/>
              </a:ext>
            </a:extLst>
          </p:cNvPr>
          <p:cNvSpPr txBox="1"/>
          <p:nvPr/>
        </p:nvSpPr>
        <p:spPr>
          <a:xfrm>
            <a:off x="5062329" y="4916557"/>
            <a:ext cx="286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</a:t>
            </a:r>
          </a:p>
        </p:txBody>
      </p:sp>
      <p:sp>
        <p:nvSpPr>
          <p:cNvPr id="10" name="Текстово поле 9">
            <a:extLst>
              <a:ext uri="{FF2B5EF4-FFF2-40B4-BE49-F238E27FC236}">
                <a16:creationId xmlns:a16="http://schemas.microsoft.com/office/drawing/2014/main" id="{374DFEFA-B5C6-4D30-9C0B-EB4B2CB7631B}"/>
              </a:ext>
            </a:extLst>
          </p:cNvPr>
          <p:cNvSpPr txBox="1"/>
          <p:nvPr/>
        </p:nvSpPr>
        <p:spPr>
          <a:xfrm>
            <a:off x="821635" y="5614217"/>
            <a:ext cx="1550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</a:t>
            </a:r>
            <a:r>
              <a:rPr 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</a:p>
        </p:txBody>
      </p:sp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40C4B1F2-3982-452C-AB04-34A938308F4D}"/>
              </a:ext>
            </a:extLst>
          </p:cNvPr>
          <p:cNvSpPr txBox="1"/>
          <p:nvPr/>
        </p:nvSpPr>
        <p:spPr>
          <a:xfrm>
            <a:off x="2849219" y="5647587"/>
            <a:ext cx="1987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</a:t>
            </a:r>
            <a:r>
              <a:rPr 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2" name="Текстово поле 11">
            <a:extLst>
              <a:ext uri="{FF2B5EF4-FFF2-40B4-BE49-F238E27FC236}">
                <a16:creationId xmlns:a16="http://schemas.microsoft.com/office/drawing/2014/main" id="{EB7BE267-142F-4B7D-BD36-2199DC2E40A3}"/>
              </a:ext>
            </a:extLst>
          </p:cNvPr>
          <p:cNvSpPr txBox="1"/>
          <p:nvPr/>
        </p:nvSpPr>
        <p:spPr>
          <a:xfrm>
            <a:off x="5062329" y="5610784"/>
            <a:ext cx="2570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стиск</a:t>
            </a:r>
            <a:r>
              <a:rPr lang="bg-BG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8013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338</Words>
  <Application>Microsoft Office PowerPoint</Application>
  <PresentationFormat>Широк екран</PresentationFormat>
  <Paragraphs>45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на Office</vt:lpstr>
      <vt:lpstr>Определям времето на глагола РП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Определям времето на глагола РП</dc:title>
  <dc:creator>Мария</dc:creator>
  <cp:lastModifiedBy>Мария</cp:lastModifiedBy>
  <cp:revision>8</cp:revision>
  <dcterms:created xsi:type="dcterms:W3CDTF">2020-12-17T09:32:24Z</dcterms:created>
  <dcterms:modified xsi:type="dcterms:W3CDTF">2020-12-17T12:04:43Z</dcterms:modified>
</cp:coreProperties>
</file>